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8" r:id="rId7"/>
    <p:sldId id="263" r:id="rId8"/>
    <p:sldId id="275" r:id="rId9"/>
    <p:sldId id="264" r:id="rId10"/>
    <p:sldId id="273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4" r:id="rId19"/>
    <p:sldId id="26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42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3D38-2F4D-44C6-A167-1FD14307C34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EC81-70F3-418F-8AD5-3D4CCC7FC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98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3D38-2F4D-44C6-A167-1FD14307C34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EC81-70F3-418F-8AD5-3D4CCC7FC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6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3D38-2F4D-44C6-A167-1FD14307C34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EC81-70F3-418F-8AD5-3D4CCC7FC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7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3D38-2F4D-44C6-A167-1FD14307C34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EC81-70F3-418F-8AD5-3D4CCC7FC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04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3D38-2F4D-44C6-A167-1FD14307C34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EC81-70F3-418F-8AD5-3D4CCC7FC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8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3D38-2F4D-44C6-A167-1FD14307C34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EC81-70F3-418F-8AD5-3D4CCC7FC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08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3D38-2F4D-44C6-A167-1FD14307C34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EC81-70F3-418F-8AD5-3D4CCC7FC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3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3D38-2F4D-44C6-A167-1FD14307C34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EC81-70F3-418F-8AD5-3D4CCC7FC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7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3D38-2F4D-44C6-A167-1FD14307C34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EC81-70F3-418F-8AD5-3D4CCC7FC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6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3D38-2F4D-44C6-A167-1FD14307C34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EC81-70F3-418F-8AD5-3D4CCC7FC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81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3D38-2F4D-44C6-A167-1FD14307C34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EC81-70F3-418F-8AD5-3D4CCC7FC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06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F3D38-2F4D-44C6-A167-1FD14307C34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7EC81-70F3-418F-8AD5-3D4CCC7FC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6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fdhouseplans.com/plan/1523/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google.ca/url?url=http://www.thehouseplanshop.com/two-story-house-plans/house-plans/5/1.php&amp;rct=j&amp;frm=1&amp;q=&amp;esrc=s&amp;sa=U&amp;ei=Yg6PVJX7JNe1oQSJuILYCQ&amp;ved=0CBkQ9QEwAQ&amp;usg=AFQjCNHh8nFqo1VvkyNajQdRuFR1u5RBgQ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www.decosee.com/2013/09/18/special-design-contemporary-house-3771.html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ouse-designideas.com/wp-content/uploads/2014/11/traditional%20house%20plans-HaLr.jpg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8.jpeg"/><Relationship Id="rId10" Type="http://schemas.openxmlformats.org/officeDocument/2006/relationships/hyperlink" Target="http://westernbuildingcenter.com/wp-content/uploads/handcrafted-log-home-508-2.jpg" TargetMode="External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ouse archite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9100" y="-1392237"/>
            <a:ext cx="9144000" cy="2387600"/>
          </a:xfrm>
        </p:spPr>
        <p:txBody>
          <a:bodyPr>
            <a:normAutofit/>
          </a:bodyPr>
          <a:lstStyle/>
          <a:p>
            <a:pPr algn="r"/>
            <a:r>
              <a:rPr lang="en-US" sz="3200" b="1" dirty="0"/>
              <a:t>Architecture Unit:</a:t>
            </a:r>
            <a:br>
              <a:rPr lang="en-US" sz="3200" b="1" dirty="0"/>
            </a:br>
            <a:r>
              <a:rPr lang="en-US" sz="3200" b="1" dirty="0"/>
              <a:t>House Design Inspiration Template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78600" y="6408738"/>
            <a:ext cx="7594600" cy="449262"/>
          </a:xfrm>
        </p:spPr>
        <p:txBody>
          <a:bodyPr/>
          <a:lstStyle/>
          <a:p>
            <a:r>
              <a:rPr lang="en-US" b="1" dirty="0"/>
              <a:t>KSS Senior Drafting 11-12</a:t>
            </a:r>
          </a:p>
        </p:txBody>
      </p:sp>
    </p:spTree>
    <p:extLst>
      <p:ext uri="{BB962C8B-B14F-4D97-AF65-F5344CB8AC3E}">
        <p14:creationId xmlns:p14="http://schemas.microsoft.com/office/powerpoint/2010/main" val="2659773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Inspiration: Dining 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size of table?? Walking space around table.</a:t>
            </a:r>
          </a:p>
          <a:p>
            <a:r>
              <a:rPr lang="en-US" dirty="0"/>
              <a:t>Do you plan on incorporating some sort of hutch in this space</a:t>
            </a:r>
          </a:p>
        </p:txBody>
      </p:sp>
      <p:pic>
        <p:nvPicPr>
          <p:cNvPr id="1026" name="Picture 2" descr="Dining Room Size">
            <a:extLst>
              <a:ext uri="{FF2B5EF4-FFF2-40B4-BE49-F238E27FC236}">
                <a16:creationId xmlns:a16="http://schemas.microsoft.com/office/drawing/2014/main" id="{B04D3C8D-2F59-25B9-EECB-4E79DA923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201612"/>
            <a:ext cx="394335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543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Inspiration: Living/Family Rooms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Living Room Layouts Dimensions &amp; Drawings | Dimensions.com">
            <a:extLst>
              <a:ext uri="{FF2B5EF4-FFF2-40B4-BE49-F238E27FC236}">
                <a16:creationId xmlns:a16="http://schemas.microsoft.com/office/drawing/2014/main" id="{BDD84091-5BB3-6FD6-978A-C86EB07C6F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A5CBCF-13C8-1685-66EE-3313E3D46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050" y="3581400"/>
            <a:ext cx="3726395" cy="307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6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Inspiration: Bathrooms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Full Bath - Side Dimensions &amp; Drawings | Dimensions.com">
            <a:extLst>
              <a:ext uri="{FF2B5EF4-FFF2-40B4-BE49-F238E27FC236}">
                <a16:creationId xmlns:a16="http://schemas.microsoft.com/office/drawing/2014/main" id="{AD9EAC54-F077-A0B2-1051-2ABAA87D4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01294"/>
            <a:ext cx="5552964" cy="249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alf-Baths | Utility Bathrooms Dimensions &amp; Drawings | Dimensions.com">
            <a:extLst>
              <a:ext uri="{FF2B5EF4-FFF2-40B4-BE49-F238E27FC236}">
                <a16:creationId xmlns:a16="http://schemas.microsoft.com/office/drawing/2014/main" id="{FDEA56E1-B8D0-DC56-E2E0-5794D22CF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014" y="176213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tandard vanity width us">
            <a:extLst>
              <a:ext uri="{FF2B5EF4-FFF2-40B4-BE49-F238E27FC236}">
                <a16:creationId xmlns:a16="http://schemas.microsoft.com/office/drawing/2014/main" id="{E35BFE7D-73B1-25AC-CB8F-0074FD5B6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589" y="1781818"/>
            <a:ext cx="2837793" cy="212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289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Inspiration: Basements/Footings/Foundations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DOE Building Foundations Section 2-1 Recommendations">
            <a:extLst>
              <a:ext uri="{FF2B5EF4-FFF2-40B4-BE49-F238E27FC236}">
                <a16:creationId xmlns:a16="http://schemas.microsoft.com/office/drawing/2014/main" id="{34C3EC6C-8BF8-CC57-B195-6BB9ECDF1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749" y="2614558"/>
            <a:ext cx="3296569" cy="387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259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Inspiration: Games rooms/fun rooms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00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Inspiration: Garage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Residential garage doors | Available sizes | Garaga">
            <a:extLst>
              <a:ext uri="{FF2B5EF4-FFF2-40B4-BE49-F238E27FC236}">
                <a16:creationId xmlns:a16="http://schemas.microsoft.com/office/drawing/2014/main" id="{C1681D83-9233-78B8-7D68-0D63962D3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507" y="3121025"/>
            <a:ext cx="532447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449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Inspiration: Utilities/Laundry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Laundry Room Dimensions">
            <a:extLst>
              <a:ext uri="{FF2B5EF4-FFF2-40B4-BE49-F238E27FC236}">
                <a16:creationId xmlns:a16="http://schemas.microsoft.com/office/drawing/2014/main" id="{541EEC0D-7E86-9FA7-00C8-7440E4D75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847" y="3429000"/>
            <a:ext cx="3762375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262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Inspiration: Storage CLOSETS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ouse Floor Plan Requirements">
            <a:extLst>
              <a:ext uri="{FF2B5EF4-FFF2-40B4-BE49-F238E27FC236}">
                <a16:creationId xmlns:a16="http://schemas.microsoft.com/office/drawing/2014/main" id="{1309BEB0-CB1E-1BD4-F8A9-24935C66B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365125"/>
            <a:ext cx="28670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983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Inspiration: Anything else?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07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DAY 2 </a:t>
            </a:r>
            <a:r>
              <a:rPr lang="en-US" dirty="0"/>
              <a:t>- Your Inspiration: The Design Sketch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4622800" cy="45372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House limitations: Max 5000sqft (which is HUGE by the way)</a:t>
            </a:r>
          </a:p>
          <a:p>
            <a:r>
              <a:rPr lang="en-US" dirty="0"/>
              <a:t>Please make a sketch using graph paper provided of your proposed house plan.</a:t>
            </a:r>
          </a:p>
          <a:p>
            <a:r>
              <a:rPr lang="en-US" dirty="0"/>
              <a:t>Incorporate the design elements you researched into your plan.  </a:t>
            </a:r>
          </a:p>
          <a:p>
            <a:r>
              <a:rPr lang="en-US" dirty="0"/>
              <a:t>Estimate the size of each room in feet and inches</a:t>
            </a:r>
          </a:p>
        </p:txBody>
      </p:sp>
      <p:pic>
        <p:nvPicPr>
          <p:cNvPr id="4" name="Picture 2" descr="Designing Floor Pl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648" y="1690688"/>
            <a:ext cx="5767751" cy="453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907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style of house?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Rancher/Bungalow</a:t>
            </a:r>
          </a:p>
          <a:p>
            <a:r>
              <a:rPr lang="en-US" dirty="0"/>
              <a:t>Split Level</a:t>
            </a:r>
          </a:p>
          <a:p>
            <a:r>
              <a:rPr lang="en-US" dirty="0"/>
              <a:t>2 Story</a:t>
            </a:r>
          </a:p>
          <a:p>
            <a:r>
              <a:rPr lang="en-US" dirty="0"/>
              <a:t>Basement</a:t>
            </a:r>
          </a:p>
          <a:p>
            <a:r>
              <a:rPr lang="en-US" dirty="0"/>
              <a:t>Walk-out</a:t>
            </a:r>
          </a:p>
        </p:txBody>
      </p:sp>
      <p:pic>
        <p:nvPicPr>
          <p:cNvPr id="12290" name="Picture 2" descr="http://newmainehomes.files.wordpress.com/2011/01/alpine-woods-ranch.jpg?w=300&amp;h=1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676400"/>
            <a:ext cx="2168254" cy="143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images2.dfdhouseplans.com/images/plans/WDF/292sl/0292sl_illb_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3810001"/>
            <a:ext cx="214312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encrypted-tbn0.gstatic.com/images?q=tbn:ANd9GcRSAWDBNkcdJ6P2Oq7jeVmI9LZhHofx5DsQZobX52ZKZ2XFfwLMUBqRej0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667000"/>
            <a:ext cx="13430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www.timberframe-houseplans.com/images/Newcomb/Newcomb-walkout-basemen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648200"/>
            <a:ext cx="2595562" cy="150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720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Architecture Style?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Cape Cod</a:t>
            </a:r>
          </a:p>
          <a:p>
            <a:r>
              <a:rPr lang="en-US" dirty="0"/>
              <a:t>Modern/Contemporary </a:t>
            </a:r>
          </a:p>
          <a:p>
            <a:r>
              <a:rPr lang="en-US" dirty="0"/>
              <a:t>Mediterranean</a:t>
            </a:r>
          </a:p>
          <a:p>
            <a:r>
              <a:rPr lang="en-US" dirty="0"/>
              <a:t>Traditional</a:t>
            </a:r>
          </a:p>
          <a:p>
            <a:r>
              <a:rPr lang="en-US" dirty="0" err="1"/>
              <a:t>Sante</a:t>
            </a:r>
            <a:r>
              <a:rPr lang="en-US" dirty="0"/>
              <a:t> Fe</a:t>
            </a:r>
          </a:p>
          <a:p>
            <a:r>
              <a:rPr lang="en-US" dirty="0"/>
              <a:t>Victorian</a:t>
            </a:r>
          </a:p>
          <a:p>
            <a:r>
              <a:rPr lang="en-US" dirty="0"/>
              <a:t>Rustic/Log Home</a:t>
            </a:r>
          </a:p>
          <a:p>
            <a:r>
              <a:rPr lang="en-US" dirty="0"/>
              <a:t>And much more!!</a:t>
            </a:r>
          </a:p>
        </p:txBody>
      </p:sp>
      <p:pic>
        <p:nvPicPr>
          <p:cNvPr id="8" name="Picture 2" descr="Photos of fine Cape Cod Homes - Morris Island Guest House - Cape Cod Architec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994" y="0"/>
            <a:ext cx="2580006" cy="151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pecial Design Contemporary House">
            <a:hlinkClick r:id="rId3" tooltip="Special Design Contemporary Hous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940" y="0"/>
            <a:ext cx="2536054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emp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84" b="3204"/>
          <a:stretch/>
        </p:blipFill>
        <p:spPr bwMode="auto">
          <a:xfrm>
            <a:off x="9584870" y="1517651"/>
            <a:ext cx="2667188" cy="188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raditional house plans HaLr 300x211 traditional house plans HaLr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064" y="3400425"/>
            <a:ext cx="3159951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anta-fe-house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3"/>
          <a:stretch/>
        </p:blipFill>
        <p:spPr bwMode="auto">
          <a:xfrm>
            <a:off x="8823802" y="5622924"/>
            <a:ext cx="3418571" cy="123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Tem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46446"/>
            <a:ext cx="3073671" cy="231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andcrafted log homes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5375039"/>
            <a:ext cx="2482427" cy="148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997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Interior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match the exterior style</a:t>
            </a:r>
          </a:p>
          <a:p>
            <a:r>
              <a:rPr lang="en-US" dirty="0"/>
              <a:t>Ex: A Victorian house should not have a ultra modern kitchen</a:t>
            </a:r>
          </a:p>
          <a:p>
            <a:r>
              <a:rPr lang="en-US" dirty="0"/>
              <a:t>Use the Houzz </a:t>
            </a:r>
            <a:r>
              <a:rPr lang="en-US" dirty="0" err="1"/>
              <a:t>Ap</a:t>
            </a:r>
            <a:r>
              <a:rPr lang="en-US" dirty="0"/>
              <a:t> and internet for idea inspirations</a:t>
            </a:r>
          </a:p>
        </p:txBody>
      </p:sp>
      <p:pic>
        <p:nvPicPr>
          <p:cNvPr id="2050" name="Picture 2" descr="Image result for victorian hou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1" y="3941762"/>
            <a:ext cx="3873694" cy="237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victorian kitch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194" y="3951287"/>
            <a:ext cx="3147483" cy="236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modern kitch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251" y="3952875"/>
            <a:ext cx="4762838" cy="235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check mar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1" t="18222" r="6148" b="19556"/>
          <a:stretch/>
        </p:blipFill>
        <p:spPr bwMode="auto">
          <a:xfrm>
            <a:off x="6600874" y="3941762"/>
            <a:ext cx="1221606" cy="5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888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Inspiration: Exterior (frontage)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have several Depths and various materials</a:t>
            </a:r>
          </a:p>
        </p:txBody>
      </p:sp>
      <p:sp>
        <p:nvSpPr>
          <p:cNvPr id="4" name="AutoShape 2" descr="HOUSE FRONT ELEVATION DESIGN">
            <a:extLst>
              <a:ext uri="{FF2B5EF4-FFF2-40B4-BE49-F238E27FC236}">
                <a16:creationId xmlns:a16="http://schemas.microsoft.com/office/drawing/2014/main" id="{657198B2-C277-CEEF-7F68-44B92DC576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049DEF-E9E4-CC4F-AB87-3096B6134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296" y="3792756"/>
            <a:ext cx="51149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52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Inspiration: Exterior (Back of house)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Decks or outdoor living</a:t>
            </a:r>
          </a:p>
          <a:p>
            <a:r>
              <a:rPr lang="en-US" dirty="0"/>
              <a:t>Is the roof line incorporated?</a:t>
            </a:r>
          </a:p>
        </p:txBody>
      </p:sp>
      <p:pic>
        <p:nvPicPr>
          <p:cNvPr id="3076" name="Picture 4" descr="How to Overhaul Your Backyard | Building a porch, Porch design, Porch design  ideas">
            <a:extLst>
              <a:ext uri="{FF2B5EF4-FFF2-40B4-BE49-F238E27FC236}">
                <a16:creationId xmlns:a16="http://schemas.microsoft.com/office/drawing/2014/main" id="{DD835CAA-50B1-BE3E-F478-6ABC5A206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039" y="3686613"/>
            <a:ext cx="2105346" cy="280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467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Inspiration: Entry 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entry ways have storage nearby (closets)</a:t>
            </a:r>
          </a:p>
        </p:txBody>
      </p:sp>
      <p:pic>
        <p:nvPicPr>
          <p:cNvPr id="4098" name="Picture 2" descr="Best Foyer Ideas, Foyer Definition | DKOR HOME Dallas Design">
            <a:extLst>
              <a:ext uri="{FF2B5EF4-FFF2-40B4-BE49-F238E27FC236}">
                <a16:creationId xmlns:a16="http://schemas.microsoft.com/office/drawing/2014/main" id="{0930E539-7F99-F9F4-54D8-755F029AC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41789" y="485556"/>
            <a:ext cx="1954888" cy="268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067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F1E01-FD87-0103-8710-E462CC645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Inspiration: Stairs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4EF00-E9A1-019E-6A24-91A64D1D8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Half-Turn | Switchback | U-Shaped Stairs Dimensions &amp; Drawings | Dimensions .com">
            <a:extLst>
              <a:ext uri="{FF2B5EF4-FFF2-40B4-BE49-F238E27FC236}">
                <a16:creationId xmlns:a16="http://schemas.microsoft.com/office/drawing/2014/main" id="{2340F2E5-DDD2-2BE5-DF08-1D1A3D46E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821" y="2647194"/>
            <a:ext cx="8455572" cy="380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634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Inspiration: Kitchen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Functional work Triangle</a:t>
            </a:r>
          </a:p>
          <a:p>
            <a:r>
              <a:rPr lang="en-US" dirty="0"/>
              <a:t>Islands need 42” minimum space surrounding</a:t>
            </a:r>
          </a:p>
          <a:p>
            <a:r>
              <a:rPr lang="en-US" dirty="0"/>
              <a:t>Consider how cabinets are sized</a:t>
            </a:r>
          </a:p>
        </p:txBody>
      </p:sp>
      <p:pic>
        <p:nvPicPr>
          <p:cNvPr id="7170" name="Picture 2" descr="Standard Cabinet Dimensions Available from most cabinet suppliers. Kitchen  cabinets t… | Kitchen cabinet sizes, Kitchen cabinets measurements, Kitchen  cabinet plans">
            <a:extLst>
              <a:ext uri="{FF2B5EF4-FFF2-40B4-BE49-F238E27FC236}">
                <a16:creationId xmlns:a16="http://schemas.microsoft.com/office/drawing/2014/main" id="{BAC82462-3565-D3A8-ACE6-230B03BDE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658" y="902411"/>
            <a:ext cx="2202797" cy="540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What Is Kitchen Triangle | Kitchen Work Triangles | Kitchen Triangle  Dimensions | Kitchen Work Triangle">
            <a:extLst>
              <a:ext uri="{FF2B5EF4-FFF2-40B4-BE49-F238E27FC236}">
                <a16:creationId xmlns:a16="http://schemas.microsoft.com/office/drawing/2014/main" id="{201E45F2-7BE1-F736-1722-23DBF26A5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785" y="4934606"/>
            <a:ext cx="3012965" cy="169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154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279</Words>
  <Application>Microsoft Office PowerPoint</Application>
  <PresentationFormat>Widescreen</PresentationFormat>
  <Paragraphs>49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Architecture Unit: House Design Inspiration Template</vt:lpstr>
      <vt:lpstr>What style of house?</vt:lpstr>
      <vt:lpstr>What Architecture Style?</vt:lpstr>
      <vt:lpstr>Interior Design</vt:lpstr>
      <vt:lpstr>Your Inspiration: Exterior (frontage)</vt:lpstr>
      <vt:lpstr>Your Inspiration: Exterior (Back of house)</vt:lpstr>
      <vt:lpstr>Your Inspiration: Entry Way</vt:lpstr>
      <vt:lpstr>Your Inspiration: Stairs</vt:lpstr>
      <vt:lpstr>Your Inspiration: Kitchen</vt:lpstr>
      <vt:lpstr>Your Inspiration: Dining Room</vt:lpstr>
      <vt:lpstr>Your Inspiration: Living/Family Rooms</vt:lpstr>
      <vt:lpstr>Your Inspiration: Bathrooms</vt:lpstr>
      <vt:lpstr>Your Inspiration: Basements/Footings/Foundations</vt:lpstr>
      <vt:lpstr>Your Inspiration: Games rooms/fun rooms</vt:lpstr>
      <vt:lpstr>Your Inspiration: Garage space</vt:lpstr>
      <vt:lpstr>Your Inspiration: Utilities/Laundry space</vt:lpstr>
      <vt:lpstr>Your Inspiration: Storage CLOSETS</vt:lpstr>
      <vt:lpstr>Your Inspiration: Anything else? </vt:lpstr>
      <vt:lpstr>DAY 2 - Your Inspiration: The Design Sketch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Architecture Unit: House Design Inspiration Template</dc:title>
  <dc:creator>Fallan Freeman</dc:creator>
  <cp:lastModifiedBy>Fallan Freeman</cp:lastModifiedBy>
  <cp:revision>18</cp:revision>
  <dcterms:created xsi:type="dcterms:W3CDTF">2018-11-19T17:09:15Z</dcterms:created>
  <dcterms:modified xsi:type="dcterms:W3CDTF">2022-05-05T21:09:51Z</dcterms:modified>
</cp:coreProperties>
</file>